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10"/>
  </p:notesMasterIdLst>
  <p:handoutMasterIdLst>
    <p:handoutMasterId r:id="rId11"/>
  </p:handoutMasterIdLst>
  <p:sldIdLst>
    <p:sldId id="278" r:id="rId2"/>
    <p:sldId id="280" r:id="rId3"/>
    <p:sldId id="271" r:id="rId4"/>
    <p:sldId id="270" r:id="rId5"/>
    <p:sldId id="274" r:id="rId6"/>
    <p:sldId id="281" r:id="rId7"/>
    <p:sldId id="277" r:id="rId8"/>
    <p:sldId id="282" r:id="rId9"/>
  </p:sldIdLst>
  <p:sldSz cx="9144000" cy="6858000" type="screen4x3"/>
  <p:notesSz cx="6858000" cy="994568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88" autoAdjust="0"/>
    <p:restoredTop sz="94610" autoAdjust="0"/>
  </p:normalViewPr>
  <p:slideViewPr>
    <p:cSldViewPr>
      <p:cViewPr>
        <p:scale>
          <a:sx n="90" d="100"/>
          <a:sy n="90" d="100"/>
        </p:scale>
        <p:origin x="-444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D9BEC-095E-4784-977C-73F9EFF90766}" type="datetimeFigureOut">
              <a:rPr lang="nb-NO" smtClean="0"/>
              <a:t>12.02.2016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31B03-D7EC-45C6-84DA-A6955A547A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0202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8F965-30B5-4EA8-A92E-B69F687FC829}" type="datetimeFigureOut">
              <a:rPr lang="nb-NO" smtClean="0"/>
              <a:t>12.02.2016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E3D2A-EE37-41C5-9320-C218DF4E9C0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5976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9219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922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922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922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922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922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922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922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922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922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922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923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923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923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92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92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92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2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93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93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93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93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93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93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93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93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93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93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93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936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936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</p:grpSp>
      <p:sp>
        <p:nvSpPr>
          <p:cNvPr id="9369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nb-NO" altLang="nb-NO" noProof="0" smtClean="0"/>
              <a:t>Klikk for å redigere tittelstil</a:t>
            </a:r>
          </a:p>
        </p:txBody>
      </p:sp>
      <p:sp>
        <p:nvSpPr>
          <p:cNvPr id="9370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nb-NO" altLang="nb-NO" noProof="0" smtClean="0"/>
              <a:t>Klikk for å redigere undertittelstil i malen</a:t>
            </a:r>
          </a:p>
        </p:txBody>
      </p:sp>
      <p:sp>
        <p:nvSpPr>
          <p:cNvPr id="9371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287CA1AE-7AE7-421A-9CA7-CE993312E60D}" type="datetime1">
              <a:rPr lang="nb-NO" altLang="nb-NO" smtClean="0"/>
              <a:t>12.02.2016</a:t>
            </a:fld>
            <a:endParaRPr lang="nb-NO" altLang="nb-NO"/>
          </a:p>
        </p:txBody>
      </p:sp>
      <p:sp>
        <p:nvSpPr>
          <p:cNvPr id="9372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r>
              <a:rPr lang="nb-NO" altLang="nb-NO" smtClean="0"/>
              <a:t>PROSJEKT "GRESVIK IF 2022"</a:t>
            </a:r>
            <a:endParaRPr lang="nb-NO" altLang="nb-NO"/>
          </a:p>
        </p:txBody>
      </p:sp>
      <p:sp>
        <p:nvSpPr>
          <p:cNvPr id="9373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6292B22E-781D-48C6-B7FB-279B27769671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18FA7-9DD1-4A1B-89E4-D708A7226091}" type="datetime1">
              <a:rPr lang="nb-NO" altLang="nb-NO" smtClean="0"/>
              <a:t>12.02.2016</a:t>
            </a:fld>
            <a:endParaRPr lang="nb-NO" alt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 smtClean="0"/>
              <a:t>PROSJEKT "GRESVIK IF 2022"</a:t>
            </a:r>
            <a:endParaRPr lang="nb-NO" alt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57E8D-3D89-4700-86A5-ADDD66780CE6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31247962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543FBC-EADB-46C8-A9EE-803B8304FF9F}" type="datetime1">
              <a:rPr lang="nb-NO" altLang="nb-NO" smtClean="0"/>
              <a:t>12.02.2016</a:t>
            </a:fld>
            <a:endParaRPr lang="nb-NO" alt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 smtClean="0"/>
              <a:t>PROSJEKT "GRESVIK IF 2022"</a:t>
            </a:r>
            <a:endParaRPr lang="nb-NO" alt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06153-775F-4310-9248-11D968E468B0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00251804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C3F7F7-CF80-4A48-ABAF-741C130C8189}" type="datetime1">
              <a:rPr lang="nb-NO" altLang="nb-NO" smtClean="0"/>
              <a:t>12.02.2016</a:t>
            </a:fld>
            <a:endParaRPr lang="nb-NO" alt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 smtClean="0"/>
              <a:t>PROSJEKT "GRESVIK IF 2022"</a:t>
            </a:r>
            <a:endParaRPr lang="nb-NO" alt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99478-470A-487F-917B-EBAA6DA48729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16152366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14C45-8E10-4347-B3B7-C3AA696118FE}" type="datetime1">
              <a:rPr lang="nb-NO" altLang="nb-NO" smtClean="0"/>
              <a:t>12.02.2016</a:t>
            </a:fld>
            <a:endParaRPr lang="nb-NO" alt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 smtClean="0"/>
              <a:t>PROSJEKT "GRESVIK IF 2022"</a:t>
            </a:r>
            <a:endParaRPr lang="nb-NO" alt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2DB7A-1CB0-4820-BAB3-B5B3677FEFB6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05329711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A9FA2D-501E-443F-B69B-F9A144A2D902}" type="datetime1">
              <a:rPr lang="nb-NO" altLang="nb-NO" smtClean="0"/>
              <a:t>12.02.2016</a:t>
            </a:fld>
            <a:endParaRPr lang="nb-NO" alt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 smtClean="0"/>
              <a:t>PROSJEKT "GRESVIK IF 2022"</a:t>
            </a:r>
            <a:endParaRPr lang="nb-NO" alt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6929E-D63A-449F-BA05-FC1C49BA75A2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36042338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41AC85-3953-4ACF-B7AD-775B0580AA80}" type="datetime1">
              <a:rPr lang="nb-NO" altLang="nb-NO" smtClean="0"/>
              <a:t>12.02.2016</a:t>
            </a:fld>
            <a:endParaRPr lang="nb-NO" alt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 smtClean="0"/>
              <a:t>PROSJEKT "GRESVIK IF 2022"</a:t>
            </a:r>
            <a:endParaRPr lang="nb-NO" alt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3E901-6F9A-40EC-A1D6-C2E18E47F134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19522980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AA4502-FCE6-4DE4-B0C5-D19F14A7332C}" type="datetime1">
              <a:rPr lang="nb-NO" altLang="nb-NO" smtClean="0"/>
              <a:t>12.02.2016</a:t>
            </a:fld>
            <a:endParaRPr lang="nb-NO" alt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 smtClean="0"/>
              <a:t>PROSJEKT "GRESVIK IF 2022"</a:t>
            </a:r>
            <a:endParaRPr lang="nb-NO" alt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8FFD8-E9C5-4AAE-90C7-84A21FC3309E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06430260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E2E257-76C7-4C6F-8238-A077BC6F18EA}" type="datetime1">
              <a:rPr lang="nb-NO" altLang="nb-NO" smtClean="0"/>
              <a:t>12.02.2016</a:t>
            </a:fld>
            <a:endParaRPr lang="nb-NO" alt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 smtClean="0"/>
              <a:t>PROSJEKT "GRESVIK IF 2022"</a:t>
            </a:r>
            <a:endParaRPr lang="nb-NO" alt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2395C-9331-4E05-9704-0FC1E16859D7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7304441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E0A8FA-D3CD-4497-BC6A-8236890F381E}" type="datetime1">
              <a:rPr lang="nb-NO" altLang="nb-NO" smtClean="0"/>
              <a:t>12.02.2016</a:t>
            </a:fld>
            <a:endParaRPr lang="nb-NO" alt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 smtClean="0"/>
              <a:t>PROSJEKT "GRESVIK IF 2022"</a:t>
            </a:r>
            <a:endParaRPr lang="nb-NO" alt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D64C3-47F8-4252-B64D-8FF7F8C8EFB3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42445910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8B4713-4079-4365-9012-85551C9470F1}" type="datetime1">
              <a:rPr lang="nb-NO" altLang="nb-NO" smtClean="0"/>
              <a:t>12.02.2016</a:t>
            </a:fld>
            <a:endParaRPr lang="nb-NO" alt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 smtClean="0"/>
              <a:t>PROSJEKT "GRESVIK IF 2022"</a:t>
            </a:r>
            <a:endParaRPr lang="nb-NO" alt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5A93F-E2E6-4371-BC5A-889A76CE6928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50888509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819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8196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97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98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99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00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01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02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03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04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05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06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07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08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8209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8210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11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12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13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14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15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16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17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18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19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20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21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22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23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24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25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26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27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28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29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30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31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32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33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34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35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36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37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38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39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40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41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42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43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44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45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46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47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48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49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50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51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52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53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54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55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56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57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58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59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60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61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62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63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64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65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66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67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68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69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70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71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72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73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74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75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76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77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78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79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80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81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82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83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84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85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86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87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88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89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90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91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92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93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94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95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96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97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98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99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300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301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302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303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304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305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306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307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308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309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310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311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312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313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314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315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316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317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318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319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320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321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322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323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324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325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326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327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328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329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330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31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32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33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34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35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36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37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38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39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340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341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42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4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4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</p:grpSp>
      <p:sp>
        <p:nvSpPr>
          <p:cNvPr id="834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</a:p>
        </p:txBody>
      </p:sp>
      <p:sp>
        <p:nvSpPr>
          <p:cNvPr id="834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fld id="{62698F47-08B5-499E-A5FD-7BD0687D6D27}" type="datetime1">
              <a:rPr lang="nb-NO" altLang="nb-NO" smtClean="0"/>
              <a:t>12.02.2016</a:t>
            </a:fld>
            <a:endParaRPr lang="nb-NO" altLang="nb-NO"/>
          </a:p>
        </p:txBody>
      </p:sp>
      <p:sp>
        <p:nvSpPr>
          <p:cNvPr id="834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r>
              <a:rPr lang="nb-NO" altLang="nb-NO" smtClean="0"/>
              <a:t>PROSJEKT "GRESVIK IF 2022"</a:t>
            </a:r>
            <a:endParaRPr lang="nb-NO" altLang="nb-NO"/>
          </a:p>
        </p:txBody>
      </p:sp>
      <p:sp>
        <p:nvSpPr>
          <p:cNvPr id="834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3EA7EB5E-A0FA-4922-84E5-DCEC6DB2941A}" type="slidenum">
              <a:rPr lang="nb-NO" altLang="nb-NO"/>
              <a:pPr/>
              <a:t>‹#›</a:t>
            </a:fld>
            <a:endParaRPr lang="nb-NO" altLang="nb-NO"/>
          </a:p>
        </p:txBody>
      </p:sp>
      <p:sp>
        <p:nvSpPr>
          <p:cNvPr id="834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755576" y="620688"/>
            <a:ext cx="748883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b-NO" sz="4000" dirty="0" smtClean="0"/>
          </a:p>
          <a:p>
            <a:pPr algn="ctr"/>
            <a:r>
              <a:rPr lang="nb-NO" sz="4000" dirty="0" smtClean="0"/>
              <a:t>FRAMTIDIG AREALDISPONERING ?</a:t>
            </a:r>
          </a:p>
          <a:p>
            <a:pPr algn="ctr"/>
            <a:endParaRPr lang="nb-NO" sz="4000" dirty="0" smtClean="0"/>
          </a:p>
          <a:p>
            <a:pPr algn="ctr"/>
            <a:endParaRPr lang="nb-NO" sz="2800" dirty="0" smtClean="0"/>
          </a:p>
          <a:p>
            <a:pPr algn="ctr"/>
            <a:endParaRPr lang="nb-NO" sz="2800" dirty="0"/>
          </a:p>
          <a:p>
            <a:pPr algn="ctr"/>
            <a:r>
              <a:rPr lang="nb-NO" sz="2800" dirty="0" smtClean="0"/>
              <a:t>NOEN TANKER FRA </a:t>
            </a:r>
            <a:r>
              <a:rPr lang="nb-NO" sz="2800" dirty="0" smtClean="0"/>
              <a:t>HOVEDSTYRET</a:t>
            </a:r>
            <a:endParaRPr lang="nb-NO" sz="2800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altLang="nb-NO" smtClean="0"/>
              <a:t>PROSJEKT "GRESVIK IF 2022"</a:t>
            </a:r>
            <a:endParaRPr lang="nb-NO" alt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2395C-9331-4E05-9704-0FC1E16859D7}" type="slidenum">
              <a:rPr lang="nb-NO" altLang="nb-NO" smtClean="0"/>
              <a:pPr/>
              <a:t>1</a:t>
            </a:fld>
            <a:endParaRPr lang="nb-NO" alt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5E26-D131-49E2-9325-FB8773020707}" type="datetime1">
              <a:rPr lang="nb-NO" altLang="nb-NO" smtClean="0"/>
              <a:t>12.02.2016</a:t>
            </a:fld>
            <a:endParaRPr lang="nb-NO" alt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554203" cy="60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112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 rot="1616491">
            <a:off x="2295357" y="3405780"/>
            <a:ext cx="57985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316" name="Picture 4" descr="Veisystemer"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171400"/>
            <a:ext cx="7704138" cy="670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508104" y="2708920"/>
            <a:ext cx="3635896" cy="3600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  <a:lvl2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l"/>
            <a:endParaRPr lang="nb-NO" altLang="nb-NO" sz="1600" b="1" dirty="0" smtClean="0">
              <a:solidFill>
                <a:srgbClr val="000000"/>
              </a:solidFill>
            </a:endParaRPr>
          </a:p>
          <a:p>
            <a:pPr algn="l"/>
            <a:r>
              <a:rPr lang="nb-NO" altLang="nb-NO" sz="1600" b="1" dirty="0" smtClean="0">
                <a:solidFill>
                  <a:srgbClr val="000000"/>
                </a:solidFill>
              </a:rPr>
              <a:t>    </a:t>
            </a:r>
            <a:r>
              <a:rPr lang="nb-NO" altLang="nb-NO" sz="1600" dirty="0" smtClean="0">
                <a:solidFill>
                  <a:srgbClr val="000000"/>
                </a:solidFill>
              </a:rPr>
              <a:t>Påbygg barnehage</a:t>
            </a:r>
            <a:endParaRPr lang="nb-NO" altLang="nb-NO" sz="1600" dirty="0">
              <a:solidFill>
                <a:srgbClr val="000000"/>
              </a:solidFill>
            </a:endParaRPr>
          </a:p>
          <a:p>
            <a:pPr algn="l"/>
            <a:endParaRPr lang="nb-NO" altLang="nb-NO" sz="1600" b="1" dirty="0" smtClean="0">
              <a:solidFill>
                <a:srgbClr val="000000"/>
              </a:solidFill>
            </a:endParaRPr>
          </a:p>
          <a:p>
            <a:pPr algn="l"/>
            <a:r>
              <a:rPr lang="nb-NO" altLang="nb-NO" sz="1600" b="1" dirty="0" smtClean="0">
                <a:solidFill>
                  <a:srgbClr val="000000"/>
                </a:solidFill>
              </a:rPr>
              <a:t>1</a:t>
            </a:r>
            <a:r>
              <a:rPr lang="nb-NO" altLang="nb-NO" sz="1600" dirty="0" smtClean="0">
                <a:solidFill>
                  <a:srgbClr val="000000"/>
                </a:solidFill>
              </a:rPr>
              <a:t>: Trenings- og ferdighetssenter sykkel </a:t>
            </a:r>
          </a:p>
          <a:p>
            <a:pPr algn="l"/>
            <a:endParaRPr lang="nb-NO" altLang="nb-NO" sz="1600" dirty="0" smtClean="0">
              <a:solidFill>
                <a:srgbClr val="000000"/>
              </a:solidFill>
            </a:endParaRPr>
          </a:p>
          <a:p>
            <a:pPr algn="l"/>
            <a:r>
              <a:rPr lang="nb-NO" altLang="nb-NO" sz="1600" b="1" dirty="0" smtClean="0">
                <a:solidFill>
                  <a:srgbClr val="000000"/>
                </a:solidFill>
              </a:rPr>
              <a:t>2</a:t>
            </a:r>
            <a:r>
              <a:rPr lang="nb-NO" altLang="nb-NO" sz="1600" dirty="0" smtClean="0">
                <a:solidFill>
                  <a:srgbClr val="000000"/>
                </a:solidFill>
              </a:rPr>
              <a:t>: Ballbinge</a:t>
            </a:r>
          </a:p>
          <a:p>
            <a:pPr algn="l"/>
            <a:endParaRPr lang="nb-NO" altLang="nb-NO" sz="1600" dirty="0">
              <a:solidFill>
                <a:srgbClr val="000000"/>
              </a:solidFill>
            </a:endParaRPr>
          </a:p>
          <a:p>
            <a:pPr algn="l"/>
            <a:r>
              <a:rPr lang="nb-NO" altLang="nb-NO" sz="1600" b="1" dirty="0" smtClean="0">
                <a:solidFill>
                  <a:srgbClr val="000000"/>
                </a:solidFill>
              </a:rPr>
              <a:t>3:</a:t>
            </a:r>
            <a:r>
              <a:rPr lang="nb-NO" altLang="nb-NO" sz="1600" dirty="0" smtClean="0">
                <a:solidFill>
                  <a:srgbClr val="000000"/>
                </a:solidFill>
              </a:rPr>
              <a:t> 7’er bane kunstgress / Håndball-dekke</a:t>
            </a:r>
          </a:p>
          <a:p>
            <a:pPr algn="l"/>
            <a:endParaRPr lang="nb-NO" altLang="nb-NO" sz="1600" dirty="0" smtClean="0">
              <a:solidFill>
                <a:srgbClr val="000000"/>
              </a:solidFill>
            </a:endParaRPr>
          </a:p>
          <a:p>
            <a:pPr algn="l"/>
            <a:r>
              <a:rPr lang="nb-NO" altLang="nb-NO" sz="1600" b="1" dirty="0" smtClean="0">
                <a:solidFill>
                  <a:srgbClr val="000000"/>
                </a:solidFill>
              </a:rPr>
              <a:t>4:</a:t>
            </a:r>
            <a:r>
              <a:rPr lang="nb-NO" altLang="nb-NO" sz="1600" dirty="0" smtClean="0">
                <a:solidFill>
                  <a:srgbClr val="000000"/>
                </a:solidFill>
              </a:rPr>
              <a:t> Tufte-park</a:t>
            </a:r>
          </a:p>
          <a:p>
            <a:pPr algn="l"/>
            <a:endParaRPr lang="nb-NO" altLang="nb-NO" sz="1600" b="1" dirty="0" smtClean="0">
              <a:solidFill>
                <a:srgbClr val="000000"/>
              </a:solidFill>
            </a:endParaRPr>
          </a:p>
          <a:p>
            <a:pPr algn="l"/>
            <a:r>
              <a:rPr lang="nb-NO" altLang="nb-NO" sz="1600" b="1" dirty="0" smtClean="0">
                <a:solidFill>
                  <a:srgbClr val="000000"/>
                </a:solidFill>
              </a:rPr>
              <a:t>P: </a:t>
            </a:r>
            <a:r>
              <a:rPr lang="nb-NO" altLang="nb-NO" sz="1600" dirty="0" smtClean="0">
                <a:solidFill>
                  <a:srgbClr val="000000"/>
                </a:solidFill>
              </a:rPr>
              <a:t>Parkeringsplasser</a:t>
            </a:r>
          </a:p>
          <a:p>
            <a:pPr algn="l"/>
            <a:endParaRPr lang="nb-NO" altLang="nb-NO" sz="1600" dirty="0">
              <a:solidFill>
                <a:srgbClr val="000000"/>
              </a:solidFill>
            </a:endParaRP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7308304" y="2780928"/>
            <a:ext cx="3587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endParaRPr lang="nb-NO" altLang="nb-NO" sz="2400" dirty="0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 flipH="1">
            <a:off x="6876256" y="1556792"/>
            <a:ext cx="1511300" cy="144462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 rot="1637353">
            <a:off x="4297054" y="3349530"/>
            <a:ext cx="647700" cy="21431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1pPr>
            <a:lvl2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2pPr>
            <a:lvl3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3pPr>
            <a:lvl4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4pPr>
            <a:lvl5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9pPr>
          </a:lstStyle>
          <a:p>
            <a:endParaRPr lang="nb-NO" altLang="nb-NO" sz="1400"/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 rot="1637353">
            <a:off x="4378098" y="3112120"/>
            <a:ext cx="273050" cy="34925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1pPr>
            <a:lvl2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2pPr>
            <a:lvl3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3pPr>
            <a:lvl4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4pPr>
            <a:lvl5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9pPr>
          </a:lstStyle>
          <a:p>
            <a:endParaRPr lang="nb-NO" altLang="nb-NO" sz="1400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 rot="16200000">
            <a:off x="-3075234" y="3090740"/>
            <a:ext cx="6842494" cy="69202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anchor="b" anchorCtr="1"/>
          <a:lstStyle/>
          <a:p>
            <a:pPr algn="ctr"/>
            <a:r>
              <a:rPr lang="nb-NO" altLang="nb-NO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Utnyttelse av grusbanen?</a:t>
            </a:r>
            <a:endParaRPr lang="nb-NO" altLang="nb-NO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Korde 2"/>
          <p:cNvSpPr/>
          <p:nvPr/>
        </p:nvSpPr>
        <p:spPr>
          <a:xfrm rot="843456">
            <a:off x="1802987" y="3055937"/>
            <a:ext cx="1209976" cy="1065677"/>
          </a:xfrm>
          <a:prstGeom prst="chord">
            <a:avLst>
              <a:gd name="adj1" fmla="val 6756193"/>
              <a:gd name="adj2" fmla="val 1620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1873972" y="3339682"/>
            <a:ext cx="514669" cy="37265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 anchorCtr="1"/>
          <a:lstStyle>
            <a:lvl1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  <a:lvl2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r>
              <a:rPr lang="nb-NO" altLang="nb-NO" sz="1800" b="1" dirty="0">
                <a:solidFill>
                  <a:srgbClr val="000000"/>
                </a:solidFill>
              </a:rPr>
              <a:t>1</a:t>
            </a:r>
            <a:endParaRPr lang="nb-NO" altLang="nb-NO" sz="1800" b="1" dirty="0"/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 rot="1637353">
            <a:off x="2660487" y="2682152"/>
            <a:ext cx="246505" cy="20249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1pPr>
            <a:lvl2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2pPr>
            <a:lvl3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3pPr>
            <a:lvl4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4pPr>
            <a:lvl5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9pPr>
          </a:lstStyle>
          <a:p>
            <a:endParaRPr lang="nb-NO" altLang="nb-NO" sz="1400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 rot="17754235">
            <a:off x="2068529" y="3706205"/>
            <a:ext cx="870076" cy="65413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anchor="ctr" anchorCtr="1"/>
          <a:lstStyle>
            <a:lvl1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  <a:lvl2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r>
              <a:rPr lang="nb-NO" altLang="nb-NO" sz="1800" b="1" dirty="0" smtClean="0">
                <a:solidFill>
                  <a:srgbClr val="000000"/>
                </a:solidFill>
                <a:effectLst/>
              </a:rPr>
              <a:t>3</a:t>
            </a:r>
            <a:endParaRPr lang="nb-NO" altLang="nb-NO" sz="1800" dirty="0"/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 rot="1552568">
            <a:off x="3046957" y="3071840"/>
            <a:ext cx="241776" cy="32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 anchorCtr="1"/>
          <a:lstStyle>
            <a:lvl1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  <a:lvl2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r>
              <a:rPr lang="nb-NO" altLang="nb-NO" sz="1800" b="1" dirty="0" smtClean="0">
                <a:solidFill>
                  <a:srgbClr val="000000"/>
                </a:solidFill>
                <a:effectLst/>
              </a:rPr>
              <a:t>P</a:t>
            </a:r>
            <a:endParaRPr lang="nb-NO" altLang="nb-NO" sz="1800" dirty="0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 rot="1467598">
            <a:off x="3016379" y="2484041"/>
            <a:ext cx="1081378" cy="37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 anchorCtr="1"/>
          <a:lstStyle>
            <a:lvl1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  <a:lvl2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r>
              <a:rPr lang="nb-NO" altLang="nb-NO" sz="1800" b="1" dirty="0" smtClean="0">
                <a:solidFill>
                  <a:srgbClr val="000000"/>
                </a:solidFill>
                <a:effectLst/>
              </a:rPr>
              <a:t>P</a:t>
            </a:r>
            <a:endParaRPr lang="nb-NO" altLang="nb-NO" sz="1800" dirty="0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 rot="1467598">
            <a:off x="4927747" y="3083134"/>
            <a:ext cx="300748" cy="37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 anchorCtr="1"/>
          <a:lstStyle>
            <a:lvl1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  <a:lvl2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r>
              <a:rPr lang="nb-NO" altLang="nb-NO" sz="1800" b="1" dirty="0" smtClean="0">
                <a:solidFill>
                  <a:srgbClr val="000000"/>
                </a:solidFill>
                <a:effectLst/>
              </a:rPr>
              <a:t>P</a:t>
            </a:r>
            <a:endParaRPr lang="nb-NO" altLang="nb-NO" sz="1800" dirty="0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 rot="1470820">
            <a:off x="2199321" y="4469806"/>
            <a:ext cx="416109" cy="18563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anchor="ctr" anchorCtr="1"/>
          <a:lstStyle>
            <a:lvl1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  <a:lvl2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r>
              <a:rPr lang="nb-NO" altLang="nb-NO" sz="1800" b="1" dirty="0">
                <a:solidFill>
                  <a:srgbClr val="000000"/>
                </a:solidFill>
                <a:effectLst/>
              </a:rPr>
              <a:t>4</a:t>
            </a:r>
            <a:endParaRPr lang="nb-NO" altLang="nb-NO" sz="1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 rot="1486297">
            <a:off x="2782318" y="4078537"/>
            <a:ext cx="302622" cy="46037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anchor="ctr" anchorCtr="1"/>
          <a:lstStyle>
            <a:lvl1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  <a:lvl2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r>
              <a:rPr lang="nb-NO" altLang="nb-NO" sz="1800" b="1" dirty="0">
                <a:solidFill>
                  <a:srgbClr val="000000"/>
                </a:solidFill>
                <a:effectLst/>
              </a:rPr>
              <a:t>2</a:t>
            </a:r>
            <a:endParaRPr lang="nb-NO" altLang="nb-NO" sz="1800" dirty="0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 rot="1545602">
            <a:off x="2530587" y="3343971"/>
            <a:ext cx="338411" cy="29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 anchorCtr="1"/>
          <a:lstStyle>
            <a:lvl1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  <a:lvl2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r>
              <a:rPr lang="nb-NO" altLang="nb-NO" sz="1800" b="1" dirty="0" smtClean="0">
                <a:solidFill>
                  <a:srgbClr val="000000"/>
                </a:solidFill>
                <a:effectLst/>
              </a:rPr>
              <a:t>P</a:t>
            </a:r>
            <a:endParaRPr lang="nb-NO" altLang="nb-NO" sz="1800" dirty="0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 rot="1467598">
            <a:off x="4314126" y="1828573"/>
            <a:ext cx="1045649" cy="37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 anchorCtr="1"/>
          <a:lstStyle>
            <a:lvl1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  <a:lvl2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r>
              <a:rPr lang="nb-NO" altLang="nb-NO" sz="1800" b="1" dirty="0" smtClean="0">
                <a:solidFill>
                  <a:srgbClr val="000000"/>
                </a:solidFill>
                <a:effectLst/>
              </a:rPr>
              <a:t>P</a:t>
            </a:r>
            <a:endParaRPr lang="nb-NO" altLang="nb-NO" sz="18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2395C-9331-4E05-9704-0FC1E16859D7}" type="slidenum">
              <a:rPr lang="nb-NO" altLang="nb-NO" smtClean="0"/>
              <a:pPr/>
              <a:t>2</a:t>
            </a:fld>
            <a:endParaRPr lang="nb-NO" alt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D688-D07E-4EA0-8CB0-081C300C2EE6}" type="datetime1">
              <a:rPr lang="nb-NO" altLang="nb-NO" smtClean="0"/>
              <a:t>12.02.2016</a:t>
            </a:fld>
            <a:endParaRPr lang="nb-NO" altLang="nb-NO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 rot="1637353">
            <a:off x="4205244" y="2524429"/>
            <a:ext cx="186709" cy="20249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1pPr>
            <a:lvl2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2pPr>
            <a:lvl3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3pPr>
            <a:lvl4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4pPr>
            <a:lvl5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9pPr>
          </a:lstStyle>
          <a:p>
            <a:endParaRPr lang="nb-NO" altLang="nb-NO" sz="1400"/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 rot="1637353">
            <a:off x="2921739" y="2877497"/>
            <a:ext cx="427192" cy="99044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1pPr>
            <a:lvl2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2pPr>
            <a:lvl3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3pPr>
            <a:lvl4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4pPr>
            <a:lvl5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9pPr>
          </a:lstStyle>
          <a:p>
            <a:endParaRPr lang="nb-NO" altLang="nb-NO" sz="1400"/>
          </a:p>
        </p:txBody>
      </p:sp>
      <p:sp>
        <p:nvSpPr>
          <p:cNvPr id="28" name="Rectangle 21"/>
          <p:cNvSpPr>
            <a:spLocks noChangeArrowheads="1"/>
          </p:cNvSpPr>
          <p:nvPr/>
        </p:nvSpPr>
        <p:spPr bwMode="auto">
          <a:xfrm rot="1637353">
            <a:off x="3580249" y="3229493"/>
            <a:ext cx="144523" cy="298541"/>
          </a:xfrm>
          <a:prstGeom prst="rect">
            <a:avLst/>
          </a:prstGeom>
          <a:pattFill prst="dkHorz">
            <a:fgClr>
              <a:schemeClr val="bg1"/>
            </a:fgClr>
            <a:bgClr>
              <a:srgbClr val="FF0000"/>
            </a:bgClr>
          </a:pattFill>
          <a:ln>
            <a:noFill/>
          </a:ln>
          <a:effectLst/>
          <a:extLst/>
        </p:spPr>
        <p:txBody>
          <a:bodyPr anchor="b" anchorCtr="1"/>
          <a:lstStyle>
            <a:lvl1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1pPr>
            <a:lvl2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2pPr>
            <a:lvl3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3pPr>
            <a:lvl4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4pPr>
            <a:lvl5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9pPr>
          </a:lstStyle>
          <a:p>
            <a:endParaRPr lang="nb-NO" altLang="nb-NO" sz="1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80928"/>
            <a:ext cx="268288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263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 rot="1616491">
            <a:off x="2295357" y="3405780"/>
            <a:ext cx="57985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316" name="Picture 4" descr="Veisystemer"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291"/>
            <a:ext cx="7704138" cy="670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6012160" y="2996952"/>
            <a:ext cx="2664296" cy="21602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  <a:lvl2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l"/>
            <a:r>
              <a:rPr lang="nb-NO" altLang="nb-NO" sz="1600" b="1" dirty="0">
                <a:solidFill>
                  <a:srgbClr val="000000"/>
                </a:solidFill>
              </a:rPr>
              <a:t>5</a:t>
            </a:r>
            <a:r>
              <a:rPr lang="nb-NO" altLang="nb-NO" sz="1600" dirty="0" smtClean="0">
                <a:solidFill>
                  <a:srgbClr val="000000"/>
                </a:solidFill>
              </a:rPr>
              <a:t>: Skifte ut dagens </a:t>
            </a:r>
            <a:r>
              <a:rPr lang="nb-NO" altLang="nb-NO" sz="1600" dirty="0" smtClean="0">
                <a:solidFill>
                  <a:srgbClr val="000000"/>
                </a:solidFill>
              </a:rPr>
              <a:t>kunstgress 2018</a:t>
            </a:r>
            <a:endParaRPr lang="nb-NO" altLang="nb-NO" sz="1600" dirty="0" smtClean="0">
              <a:solidFill>
                <a:srgbClr val="000000"/>
              </a:solidFill>
            </a:endParaRPr>
          </a:p>
          <a:p>
            <a:pPr algn="l"/>
            <a:endParaRPr lang="nb-NO" altLang="nb-NO" sz="1600" dirty="0" smtClean="0">
              <a:solidFill>
                <a:srgbClr val="000000"/>
              </a:solidFill>
            </a:endParaRPr>
          </a:p>
          <a:p>
            <a:pPr algn="l"/>
            <a:r>
              <a:rPr lang="nb-NO" altLang="nb-NO" sz="1600" b="1" dirty="0">
                <a:solidFill>
                  <a:srgbClr val="000000"/>
                </a:solidFill>
              </a:rPr>
              <a:t>6</a:t>
            </a:r>
            <a:r>
              <a:rPr lang="nb-NO" altLang="nb-NO" sz="1600" dirty="0" smtClean="0">
                <a:solidFill>
                  <a:srgbClr val="000000"/>
                </a:solidFill>
              </a:rPr>
              <a:t>: </a:t>
            </a:r>
            <a:r>
              <a:rPr lang="nb-NO" altLang="nb-NO" sz="1600" dirty="0">
                <a:solidFill>
                  <a:srgbClr val="000000"/>
                </a:solidFill>
              </a:rPr>
              <a:t>Bygge ny </a:t>
            </a:r>
            <a:r>
              <a:rPr lang="nb-NO" altLang="nb-NO" sz="1600" dirty="0" smtClean="0">
                <a:solidFill>
                  <a:srgbClr val="000000"/>
                </a:solidFill>
              </a:rPr>
              <a:t>11’er </a:t>
            </a:r>
            <a:r>
              <a:rPr lang="nb-NO" altLang="nb-NO" sz="1600" dirty="0" smtClean="0">
                <a:solidFill>
                  <a:srgbClr val="000000"/>
                </a:solidFill>
              </a:rPr>
              <a:t>kunstgress-bane</a:t>
            </a:r>
            <a:endParaRPr lang="nb-NO" altLang="nb-NO" sz="1600" dirty="0">
              <a:solidFill>
                <a:srgbClr val="000000"/>
              </a:solidFill>
            </a:endParaRPr>
          </a:p>
          <a:p>
            <a:pPr algn="l"/>
            <a:endParaRPr lang="nb-NO" altLang="nb-NO" sz="1600" dirty="0">
              <a:solidFill>
                <a:srgbClr val="000000"/>
              </a:solidFill>
            </a:endParaRP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7308304" y="2780928"/>
            <a:ext cx="3587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endParaRPr lang="nb-NO" altLang="nb-NO" sz="2400" dirty="0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 flipH="1">
            <a:off x="6876256" y="1556792"/>
            <a:ext cx="1511300" cy="144462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 rot="1637353">
            <a:off x="4127238" y="3510182"/>
            <a:ext cx="647700" cy="21431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1pPr>
            <a:lvl2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2pPr>
            <a:lvl3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3pPr>
            <a:lvl4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4pPr>
            <a:lvl5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9pPr>
          </a:lstStyle>
          <a:p>
            <a:endParaRPr lang="nb-NO" altLang="nb-NO" sz="1400"/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 rot="1637353">
            <a:off x="4162074" y="3287713"/>
            <a:ext cx="273050" cy="34925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1pPr>
            <a:lvl2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2pPr>
            <a:lvl3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3pPr>
            <a:lvl4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4pPr>
            <a:lvl5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9pPr>
          </a:lstStyle>
          <a:p>
            <a:endParaRPr lang="nb-NO" altLang="nb-NO" sz="1400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 rot="16200000">
            <a:off x="-3082988" y="3109804"/>
            <a:ext cx="6858003" cy="69202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anchor="b" anchorCtr="1"/>
          <a:lstStyle/>
          <a:p>
            <a:pPr algn="ctr"/>
            <a:r>
              <a:rPr lang="nb-NO" altLang="nb-NO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Hovedfelt</a:t>
            </a:r>
            <a:endParaRPr lang="nb-NO" altLang="nb-NO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 rot="1637353">
            <a:off x="2405044" y="2942882"/>
            <a:ext cx="186709" cy="20249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1pPr>
            <a:lvl2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2pPr>
            <a:lvl3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3pPr>
            <a:lvl4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4pPr>
            <a:lvl5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9pPr>
          </a:lstStyle>
          <a:p>
            <a:endParaRPr lang="nb-NO" altLang="nb-NO" sz="1400"/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 rot="1637353">
            <a:off x="3959959" y="2762923"/>
            <a:ext cx="186709" cy="20249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1pPr>
            <a:lvl2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2pPr>
            <a:lvl3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3pPr>
            <a:lvl4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4pPr>
            <a:lvl5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9pPr>
          </a:lstStyle>
          <a:p>
            <a:endParaRPr lang="nb-NO" altLang="nb-NO" sz="14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 rot="1467598">
            <a:off x="3209343" y="868090"/>
            <a:ext cx="1126343" cy="176996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anchor="ctr" anchorCtr="1"/>
          <a:lstStyle>
            <a:lvl1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  <a:lvl2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r>
              <a:rPr lang="nb-NO" altLang="nb-NO" sz="1800" b="1" dirty="0">
                <a:solidFill>
                  <a:srgbClr val="000000"/>
                </a:solidFill>
                <a:effectLst/>
              </a:rPr>
              <a:t>5</a:t>
            </a:r>
            <a:endParaRPr lang="nb-NO" altLang="nb-NO" sz="1800" dirty="0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 rot="1467598">
            <a:off x="4817284" y="1560063"/>
            <a:ext cx="1126343" cy="177674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anchor="ctr" anchorCtr="1"/>
          <a:lstStyle>
            <a:lvl1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  <a:lvl2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r>
              <a:rPr lang="nb-NO" altLang="nb-NO" sz="1800" b="1" dirty="0">
                <a:solidFill>
                  <a:srgbClr val="000000"/>
                </a:solidFill>
                <a:effectLst/>
              </a:rPr>
              <a:t>6</a:t>
            </a:r>
            <a:endParaRPr lang="nb-NO" altLang="nb-NO" sz="1800" dirty="0"/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 rot="1467598">
            <a:off x="4170110" y="1900580"/>
            <a:ext cx="1045649" cy="37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 anchorCtr="1"/>
          <a:lstStyle>
            <a:lvl1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  <a:lvl2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r>
              <a:rPr lang="nb-NO" altLang="nb-NO" sz="1800" b="1" dirty="0" smtClean="0">
                <a:solidFill>
                  <a:srgbClr val="000000"/>
                </a:solidFill>
                <a:effectLst/>
              </a:rPr>
              <a:t>P</a:t>
            </a:r>
            <a:endParaRPr lang="nb-NO" altLang="nb-NO" sz="1800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altLang="nb-NO" smtClean="0"/>
              <a:t>PROSJEKT "GRESVIK IF 2022"</a:t>
            </a:r>
            <a:endParaRPr lang="nb-NO" alt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2395C-9331-4E05-9704-0FC1E16859D7}" type="slidenum">
              <a:rPr lang="nb-NO" altLang="nb-NO" smtClean="0"/>
              <a:pPr/>
              <a:t>3</a:t>
            </a:fld>
            <a:endParaRPr lang="nb-NO" alt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4B94-43CC-458C-86D6-EC1FFCF7888A}" type="datetime1">
              <a:rPr lang="nb-NO" altLang="nb-NO" smtClean="0"/>
              <a:t>12.02.2016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512847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 rot="1616491">
            <a:off x="2295357" y="3405780"/>
            <a:ext cx="57985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316" name="Picture 4" descr="Veisystemer"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291"/>
            <a:ext cx="7704138" cy="670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6444208" y="3573016"/>
            <a:ext cx="2520280" cy="21602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  <a:lvl2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l"/>
            <a:r>
              <a:rPr lang="nb-NO" altLang="nb-NO" sz="1600" b="1" dirty="0">
                <a:solidFill>
                  <a:srgbClr val="000000"/>
                </a:solidFill>
              </a:rPr>
              <a:t>7</a:t>
            </a:r>
            <a:r>
              <a:rPr lang="nb-NO" altLang="nb-NO" sz="1600" b="1" dirty="0" smtClean="0">
                <a:solidFill>
                  <a:srgbClr val="000000"/>
                </a:solidFill>
              </a:rPr>
              <a:t>: </a:t>
            </a:r>
            <a:r>
              <a:rPr lang="nb-NO" altLang="nb-NO" sz="1600" dirty="0" smtClean="0">
                <a:solidFill>
                  <a:srgbClr val="000000"/>
                </a:solidFill>
              </a:rPr>
              <a:t>Ta ned gjerde inn mot fjellet. Nye utstyrsboder og innbytterbenker, samt lagringsplasser for mål.</a:t>
            </a:r>
          </a:p>
          <a:p>
            <a:pPr algn="l"/>
            <a:endParaRPr lang="nb-NO" altLang="nb-NO" sz="1600" b="1" dirty="0" smtClean="0">
              <a:solidFill>
                <a:srgbClr val="000000"/>
              </a:solidFill>
            </a:endParaRPr>
          </a:p>
          <a:p>
            <a:pPr algn="l"/>
            <a:r>
              <a:rPr lang="nb-NO" altLang="nb-NO" sz="1600" b="1" dirty="0">
                <a:solidFill>
                  <a:srgbClr val="000000"/>
                </a:solidFill>
              </a:rPr>
              <a:t>8</a:t>
            </a:r>
            <a:r>
              <a:rPr lang="nb-NO" altLang="nb-NO" sz="1600" dirty="0" smtClean="0">
                <a:solidFill>
                  <a:srgbClr val="000000"/>
                </a:solidFill>
              </a:rPr>
              <a:t>:  </a:t>
            </a:r>
            <a:r>
              <a:rPr lang="nb-NO" altLang="nb-NO" sz="1600" dirty="0" smtClean="0">
                <a:solidFill>
                  <a:srgbClr val="000000"/>
                </a:solidFill>
              </a:rPr>
              <a:t>Lysløype til </a:t>
            </a:r>
            <a:r>
              <a:rPr lang="nb-NO" altLang="nb-NO" sz="1600" dirty="0" err="1" smtClean="0">
                <a:solidFill>
                  <a:srgbClr val="000000"/>
                </a:solidFill>
              </a:rPr>
              <a:t>Sprinkelet</a:t>
            </a:r>
            <a:r>
              <a:rPr lang="nb-NO" altLang="nb-NO" sz="1600" dirty="0" smtClean="0">
                <a:solidFill>
                  <a:srgbClr val="000000"/>
                </a:solidFill>
              </a:rPr>
              <a:t>.</a:t>
            </a:r>
          </a:p>
          <a:p>
            <a:pPr algn="l"/>
            <a:endParaRPr lang="nb-NO" altLang="nb-NO" sz="1600" dirty="0">
              <a:solidFill>
                <a:srgbClr val="000000"/>
              </a:solidFill>
            </a:endParaRPr>
          </a:p>
          <a:p>
            <a:pPr algn="l"/>
            <a:r>
              <a:rPr lang="nb-NO" altLang="nb-NO" sz="1600" b="1" dirty="0">
                <a:solidFill>
                  <a:srgbClr val="000000"/>
                </a:solidFill>
              </a:rPr>
              <a:t>9</a:t>
            </a:r>
            <a:r>
              <a:rPr lang="nb-NO" altLang="nb-NO" sz="1600" dirty="0" smtClean="0">
                <a:solidFill>
                  <a:srgbClr val="000000"/>
                </a:solidFill>
              </a:rPr>
              <a:t>: </a:t>
            </a:r>
            <a:r>
              <a:rPr lang="nb-NO" altLang="nb-NO" sz="1600" dirty="0" smtClean="0">
                <a:solidFill>
                  <a:srgbClr val="000000"/>
                </a:solidFill>
              </a:rPr>
              <a:t>Klatreanlegg</a:t>
            </a:r>
            <a:endParaRPr lang="nb-NO" altLang="nb-NO" sz="1600" dirty="0">
              <a:solidFill>
                <a:srgbClr val="000000"/>
              </a:solidFill>
            </a:endParaRP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7308304" y="2780928"/>
            <a:ext cx="3587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endParaRPr lang="nb-NO" altLang="nb-NO" sz="2400" dirty="0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 flipH="1">
            <a:off x="6876256" y="1556792"/>
            <a:ext cx="1511300" cy="144462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 rot="1637353">
            <a:off x="4127238" y="3582190"/>
            <a:ext cx="647700" cy="21431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1pPr>
            <a:lvl2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2pPr>
            <a:lvl3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3pPr>
            <a:lvl4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4pPr>
            <a:lvl5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9pPr>
          </a:lstStyle>
          <a:p>
            <a:endParaRPr lang="nb-NO" altLang="nb-NO" sz="1400"/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 rot="1637353">
            <a:off x="4132812" y="3328144"/>
            <a:ext cx="273050" cy="34925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1pPr>
            <a:lvl2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2pPr>
            <a:lvl3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3pPr>
            <a:lvl4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4pPr>
            <a:lvl5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9pPr>
          </a:lstStyle>
          <a:p>
            <a:endParaRPr lang="nb-NO" altLang="nb-NO" sz="1400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 rot="16200000">
            <a:off x="-3119500" y="3082987"/>
            <a:ext cx="6858003" cy="69202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anchor="b" anchorCtr="1"/>
          <a:lstStyle/>
          <a:p>
            <a:pPr algn="ctr"/>
            <a:r>
              <a:rPr lang="nb-NO" altLang="nb-NO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Diverse</a:t>
            </a:r>
            <a:endParaRPr lang="nb-NO" altLang="nb-NO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 rot="1637353">
            <a:off x="2405044" y="2942882"/>
            <a:ext cx="186709" cy="20249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1pPr>
            <a:lvl2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2pPr>
            <a:lvl3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3pPr>
            <a:lvl4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4pPr>
            <a:lvl5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9pPr>
          </a:lstStyle>
          <a:p>
            <a:endParaRPr lang="nb-NO" altLang="nb-NO" sz="1400"/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 rot="1637353">
            <a:off x="3959959" y="2762923"/>
            <a:ext cx="186709" cy="20249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1pPr>
            <a:lvl2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2pPr>
            <a:lvl3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3pPr>
            <a:lvl4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4pPr>
            <a:lvl5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9pPr>
          </a:lstStyle>
          <a:p>
            <a:endParaRPr lang="nb-NO" altLang="nb-NO" sz="1400"/>
          </a:p>
        </p:txBody>
      </p:sp>
      <p:sp>
        <p:nvSpPr>
          <p:cNvPr id="6" name="Korde 5"/>
          <p:cNvSpPr/>
          <p:nvPr/>
        </p:nvSpPr>
        <p:spPr>
          <a:xfrm rot="1863903">
            <a:off x="2606267" y="497639"/>
            <a:ext cx="469164" cy="1944216"/>
          </a:xfrm>
          <a:prstGeom prst="chor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8" name="Buet linje 7"/>
          <p:cNvCxnSpPr/>
          <p:nvPr/>
        </p:nvCxnSpPr>
        <p:spPr>
          <a:xfrm rot="10800000" flipV="1">
            <a:off x="899592" y="2708920"/>
            <a:ext cx="1944216" cy="648072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headEnd type="arrow"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8"/>
          <p:cNvSpPr>
            <a:spLocks noChangeArrowheads="1"/>
          </p:cNvSpPr>
          <p:nvPr/>
        </p:nvSpPr>
        <p:spPr bwMode="auto">
          <a:xfrm rot="20088695">
            <a:off x="1768101" y="2905569"/>
            <a:ext cx="310991" cy="2849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  <a:lvl2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r>
              <a:rPr lang="nb-NO" altLang="nb-NO" sz="1400" dirty="0">
                <a:solidFill>
                  <a:srgbClr val="000000"/>
                </a:solidFill>
              </a:rPr>
              <a:t>8</a:t>
            </a:r>
            <a:endParaRPr lang="nb-NO" altLang="nb-NO" sz="1400" dirty="0">
              <a:solidFill>
                <a:srgbClr val="000000"/>
              </a:solidFill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 rot="18069142">
            <a:off x="2428622" y="1695746"/>
            <a:ext cx="414019" cy="2723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  <a:lvl2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r>
              <a:rPr lang="nb-NO" altLang="nb-NO" sz="1400" b="1" dirty="0" smtClean="0">
                <a:solidFill>
                  <a:srgbClr val="000000"/>
                </a:solidFill>
                <a:effectLst/>
              </a:rPr>
              <a:t>9</a:t>
            </a:r>
            <a:endParaRPr lang="nb-NO" altLang="nb-NO" sz="1400" dirty="0"/>
          </a:p>
        </p:txBody>
      </p:sp>
      <p:sp>
        <p:nvSpPr>
          <p:cNvPr id="24" name="Korde 23"/>
          <p:cNvSpPr/>
          <p:nvPr/>
        </p:nvSpPr>
        <p:spPr>
          <a:xfrm rot="1863903">
            <a:off x="2893468" y="624913"/>
            <a:ext cx="277649" cy="1944216"/>
          </a:xfrm>
          <a:prstGeom prst="chor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 rot="18069142">
            <a:off x="3019123" y="1361300"/>
            <a:ext cx="310991" cy="29669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  <a:lvl2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r>
              <a:rPr lang="nb-NO" altLang="nb-NO" sz="1400" b="1" dirty="0">
                <a:solidFill>
                  <a:srgbClr val="000000"/>
                </a:solidFill>
                <a:effectLst/>
              </a:rPr>
              <a:t>7</a:t>
            </a:r>
            <a:endParaRPr lang="nb-NO" altLang="nb-NO" sz="1400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altLang="nb-NO" smtClean="0"/>
              <a:t>PROSJEKT "GRESVIK IF 2022"</a:t>
            </a:r>
            <a:endParaRPr lang="nb-NO" alt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2395C-9331-4E05-9704-0FC1E16859D7}" type="slidenum">
              <a:rPr lang="nb-NO" altLang="nb-NO" smtClean="0"/>
              <a:pPr/>
              <a:t>4</a:t>
            </a:fld>
            <a:endParaRPr lang="nb-NO" alt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346D-0C7F-4CA2-9D30-F1E82F64CFFB}" type="datetime1">
              <a:rPr lang="nb-NO" altLang="nb-NO" smtClean="0"/>
              <a:t>12.02.2016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15932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115616" y="5085184"/>
            <a:ext cx="7632848" cy="165618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  <a:lvl2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l"/>
            <a:r>
              <a:rPr lang="nb-NO" altLang="nb-NO" sz="1600" b="1" dirty="0" smtClean="0">
                <a:solidFill>
                  <a:srgbClr val="000000"/>
                </a:solidFill>
                <a:effectLst/>
              </a:rPr>
              <a:t>Vurdere mulighetene til å anlegge en ny flate eller bygge på Gressvikhallen.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altLang="nb-NO" sz="1600" b="1" dirty="0" smtClean="0">
                <a:solidFill>
                  <a:srgbClr val="000000"/>
                </a:solidFill>
                <a:effectLst/>
              </a:rPr>
              <a:t>På baksiden av nåværende hall? </a:t>
            </a:r>
            <a:r>
              <a:rPr lang="nb-NO" altLang="nb-NO" sz="1600" b="1" dirty="0">
                <a:solidFill>
                  <a:srgbClr val="000000"/>
                </a:solidFill>
                <a:effectLst/>
              </a:rPr>
              <a:t>T</a:t>
            </a:r>
            <a:r>
              <a:rPr lang="nb-NO" altLang="nb-NO" sz="1600" b="1" dirty="0" smtClean="0">
                <a:solidFill>
                  <a:srgbClr val="000000"/>
                </a:solidFill>
                <a:effectLst/>
              </a:rPr>
              <a:t>eknisk mulig?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altLang="nb-NO" sz="1600" b="1" dirty="0" smtClean="0">
                <a:solidFill>
                  <a:srgbClr val="000000"/>
                </a:solidFill>
                <a:effectLst/>
              </a:rPr>
              <a:t>Reduserte kostnader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altLang="nb-NO" sz="1400" b="1" dirty="0" smtClean="0">
                <a:solidFill>
                  <a:srgbClr val="000000"/>
                </a:solidFill>
                <a:effectLst/>
              </a:rPr>
              <a:t>Felles garderober, inngangsparti, kafeteria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altLang="nb-NO" sz="1400" b="1" dirty="0" smtClean="0">
                <a:solidFill>
                  <a:srgbClr val="000000"/>
                </a:solidFill>
                <a:effectLst/>
              </a:rPr>
              <a:t>Kombinert ventilasjon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11560" y="620688"/>
            <a:ext cx="8136904" cy="36004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anchor="b" anchorCtr="1"/>
          <a:lstStyle>
            <a:lvl1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  <a:lvl2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r>
              <a:rPr lang="nb-NO" altLang="nb-NO" sz="1600" b="1" dirty="0" smtClean="0">
                <a:solidFill>
                  <a:schemeClr val="tx1"/>
                </a:solidFill>
                <a:effectLst/>
              </a:rPr>
              <a:t>Har vi et reelt behov for flere </a:t>
            </a:r>
            <a:r>
              <a:rPr lang="nb-NO" altLang="nb-NO" sz="1600" b="1" dirty="0" err="1" smtClean="0">
                <a:solidFill>
                  <a:schemeClr val="tx1"/>
                </a:solidFill>
                <a:effectLst/>
              </a:rPr>
              <a:t>spillerflater</a:t>
            </a:r>
            <a:r>
              <a:rPr lang="nb-NO" altLang="nb-NO" sz="1600" b="1" dirty="0" smtClean="0">
                <a:solidFill>
                  <a:schemeClr val="tx1"/>
                </a:solidFill>
                <a:effectLst/>
              </a:rPr>
              <a:t> til håndballen? </a:t>
            </a:r>
          </a:p>
        </p:txBody>
      </p:sp>
      <p:cxnSp>
        <p:nvCxnSpPr>
          <p:cNvPr id="6" name="Buet linje 5"/>
          <p:cNvCxnSpPr/>
          <p:nvPr/>
        </p:nvCxnSpPr>
        <p:spPr>
          <a:xfrm rot="5400000" flipH="1" flipV="1">
            <a:off x="6912260" y="3465004"/>
            <a:ext cx="1800200" cy="144016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/>
          <p:cNvSpPr>
            <a:spLocks noChangeArrowheads="1"/>
          </p:cNvSpPr>
          <p:nvPr/>
        </p:nvSpPr>
        <p:spPr bwMode="auto">
          <a:xfrm rot="16200000">
            <a:off x="-3119500" y="3082987"/>
            <a:ext cx="6858003" cy="69202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anchor="b" anchorCtr="1"/>
          <a:lstStyle/>
          <a:p>
            <a:pPr algn="ctr"/>
            <a:r>
              <a:rPr lang="nb-NO" altLang="nb-NO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Gressvikhallen</a:t>
            </a:r>
            <a:endParaRPr lang="nb-NO" altLang="nb-NO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2395C-9331-4E05-9704-0FC1E16859D7}" type="slidenum">
              <a:rPr lang="nb-NO" altLang="nb-NO" smtClean="0"/>
              <a:pPr/>
              <a:t>5</a:t>
            </a:fld>
            <a:endParaRPr lang="nb-NO" altLang="nb-NO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D5EF-12AE-4F7B-BE2B-B30BCB6DC326}" type="datetime1">
              <a:rPr lang="nb-NO" altLang="nb-NO" smtClean="0"/>
              <a:t>12.02.2016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90045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E257-76C7-4C6F-8238-A077BC6F18EA}" type="datetime1">
              <a:rPr lang="nb-NO" altLang="nb-NO" smtClean="0"/>
              <a:t>12.02.2016</a:t>
            </a:fld>
            <a:endParaRPr lang="nb-NO" alt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altLang="nb-NO" smtClean="0"/>
              <a:t>PROSJEKT "GRESVIK IF 2022"</a:t>
            </a:r>
            <a:endParaRPr lang="nb-NO" alt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2395C-9331-4E05-9704-0FC1E16859D7}" type="slidenum">
              <a:rPr lang="nb-NO" altLang="nb-NO" smtClean="0"/>
              <a:pPr/>
              <a:t>6</a:t>
            </a:fld>
            <a:endParaRPr lang="nb-NO" alt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9552" y="188640"/>
            <a:ext cx="7632848" cy="3600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  <a:lvl2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ctr"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l"/>
            <a:r>
              <a:rPr lang="nb-NO" altLang="nb-NO" sz="1600" b="1" dirty="0" smtClean="0">
                <a:solidFill>
                  <a:srgbClr val="000000"/>
                </a:solidFill>
                <a:effectLst/>
              </a:rPr>
              <a:t>Utvendig </a:t>
            </a:r>
            <a:r>
              <a:rPr lang="nb-NO" altLang="nb-NO" sz="1600" b="1" dirty="0" smtClean="0">
                <a:solidFill>
                  <a:srgbClr val="000000"/>
                </a:solidFill>
                <a:effectLst/>
              </a:rPr>
              <a:t>håndballdekke på grusbanen i Trondalen?</a:t>
            </a:r>
            <a:endParaRPr lang="nb-NO" altLang="nb-NO" sz="1400" dirty="0" smtClean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46913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 rot="1318794">
            <a:off x="129487" y="427698"/>
            <a:ext cx="3008313" cy="6088599"/>
          </a:xfrm>
        </p:spPr>
        <p:txBody>
          <a:bodyPr vert="vert270" anchor="ctr" anchorCtr="0"/>
          <a:lstStyle/>
          <a:p>
            <a:pPr algn="ctr"/>
            <a:r>
              <a:rPr lang="nb-NO" sz="3200" dirty="0" smtClean="0"/>
              <a:t>Hvilke utfordringer har vi?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584950"/>
          </a:xfrm>
        </p:spPr>
        <p:txBody>
          <a:bodyPr/>
          <a:lstStyle/>
          <a:p>
            <a:r>
              <a:rPr lang="nb-NO" dirty="0" smtClean="0"/>
              <a:t>Utfordring </a:t>
            </a:r>
            <a:r>
              <a:rPr lang="nb-NO" dirty="0" err="1" smtClean="0"/>
              <a:t>nr</a:t>
            </a:r>
            <a:r>
              <a:rPr lang="nb-NO" dirty="0" smtClean="0"/>
              <a:t> 1:</a:t>
            </a:r>
          </a:p>
          <a:p>
            <a:pPr marL="0" indent="0">
              <a:buNone/>
            </a:pPr>
            <a:r>
              <a:rPr lang="nb-NO" sz="2800" dirty="0" smtClean="0"/>
              <a:t>Få tak i folk med visjoner og kunnskaper </a:t>
            </a:r>
          </a:p>
          <a:p>
            <a:r>
              <a:rPr lang="nb-NO" dirty="0"/>
              <a:t>Utfordring </a:t>
            </a:r>
            <a:r>
              <a:rPr lang="nb-NO" dirty="0" err="1"/>
              <a:t>nr</a:t>
            </a:r>
            <a:r>
              <a:rPr lang="nb-NO" dirty="0"/>
              <a:t> 2:</a:t>
            </a:r>
          </a:p>
          <a:p>
            <a:pPr marL="0" indent="0">
              <a:buNone/>
            </a:pPr>
            <a:r>
              <a:rPr lang="nb-NO" sz="2800" dirty="0" smtClean="0"/>
              <a:t>Realitetsbehandle forslagene etter noen faktorer – for eksempel:</a:t>
            </a:r>
          </a:p>
          <a:p>
            <a:pPr>
              <a:buFontTx/>
              <a:buChar char="-"/>
            </a:pPr>
            <a:r>
              <a:rPr lang="nb-NO" sz="2800" dirty="0" smtClean="0"/>
              <a:t>Behov</a:t>
            </a:r>
            <a:endParaRPr lang="nb-NO" sz="2800" dirty="0"/>
          </a:p>
          <a:p>
            <a:pPr>
              <a:buFontTx/>
              <a:buChar char="-"/>
            </a:pPr>
            <a:r>
              <a:rPr lang="nb-NO" sz="2800" dirty="0"/>
              <a:t>Økonomi</a:t>
            </a:r>
          </a:p>
          <a:p>
            <a:pPr>
              <a:buFontTx/>
              <a:buChar char="-"/>
            </a:pPr>
            <a:r>
              <a:rPr lang="nb-NO" sz="2800" dirty="0" smtClean="0"/>
              <a:t>Arealdisponering</a:t>
            </a:r>
          </a:p>
          <a:p>
            <a:r>
              <a:rPr lang="nb-NO" dirty="0"/>
              <a:t>Sikkert flere utfordringer også 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altLang="nb-NO" smtClean="0"/>
              <a:t>PROSJEKT "GRESVIK IF 2022"</a:t>
            </a:r>
            <a:endParaRPr lang="nb-NO" alt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D64C3-47F8-4252-B64D-8FF7F8C8EFB3}" type="slidenum">
              <a:rPr lang="nb-NO" altLang="nb-NO" smtClean="0"/>
              <a:pPr/>
              <a:t>7</a:t>
            </a:fld>
            <a:endParaRPr lang="nb-NO" alt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3C22-A6FC-49A6-BF29-7C8902835F2E}" type="datetime1">
              <a:rPr lang="nb-NO" altLang="nb-NO" smtClean="0"/>
              <a:t>12.02.2016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302057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051720" y="1124745"/>
            <a:ext cx="5112568" cy="1008112"/>
          </a:xfrm>
        </p:spPr>
        <p:txBody>
          <a:bodyPr/>
          <a:lstStyle/>
          <a:p>
            <a:pPr marL="0" indent="0">
              <a:buNone/>
            </a:pPr>
            <a:r>
              <a:rPr lang="nb-NO" sz="6000" dirty="0" smtClean="0"/>
              <a:t>SPØRSMÅL ?</a:t>
            </a:r>
            <a:endParaRPr lang="nb-NO" sz="600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A8FA-D3CD-4497-BC6A-8236890F381E}" type="datetime1">
              <a:rPr lang="nb-NO" altLang="nb-NO" smtClean="0"/>
              <a:t>12.02.2016</a:t>
            </a:fld>
            <a:endParaRPr lang="nb-NO" alt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altLang="nb-NO" smtClean="0"/>
              <a:t>PROSJEKT "GRESVIK IF 2022"</a:t>
            </a:r>
            <a:endParaRPr lang="nb-NO" alt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D64C3-47F8-4252-B64D-8FF7F8C8EFB3}" type="slidenum">
              <a:rPr lang="nb-NO" altLang="nb-NO" smtClean="0"/>
              <a:pPr/>
              <a:t>8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96688852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Kompass">
  <a:themeElements>
    <a:clrScheme name="K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K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</TotalTime>
  <Words>236</Words>
  <Application>Microsoft Office PowerPoint</Application>
  <PresentationFormat>Skjermfremvisning (4:3)</PresentationFormat>
  <Paragraphs>84</Paragraphs>
  <Slides>8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9" baseType="lpstr">
      <vt:lpstr>Kompass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Hvilke utfordringer har vi?</vt:lpstr>
      <vt:lpstr>PowerPoint-presentasjon</vt:lpstr>
    </vt:vector>
  </TitlesOfParts>
  <Company>hiof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Trondalen Syd – ny reguleringsplan</dc:title>
  <dc:creator>Kjetil Føreid</dc:creator>
  <cp:lastModifiedBy>Kjetil</cp:lastModifiedBy>
  <cp:revision>87</cp:revision>
  <cp:lastPrinted>2015-05-26T14:20:44Z</cp:lastPrinted>
  <dcterms:created xsi:type="dcterms:W3CDTF">2009-09-18T20:32:11Z</dcterms:created>
  <dcterms:modified xsi:type="dcterms:W3CDTF">2016-02-12T11:10:45Z</dcterms:modified>
</cp:coreProperties>
</file>